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25199975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57259379-BE74-4EBE-BE95-AED56980E511}">
          <p14:sldIdLst>
            <p14:sldId id="256"/>
            <p14:sldId id="258"/>
            <p14:sldId id="259"/>
            <p14:sldId id="260"/>
          </p14:sldIdLst>
        </p14:section>
        <p14:section name="Fondos" id="{E5EB772F-65AC-48BA-BC51-F7B69713A657}">
          <p14:sldIdLst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0D0D0D"/>
    <a:srgbClr val="FFFFCC"/>
    <a:srgbClr val="F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00" autoAdjust="0"/>
    <p:restoredTop sz="90207" autoAdjust="0"/>
  </p:normalViewPr>
  <p:slideViewPr>
    <p:cSldViewPr snapToGrid="0">
      <p:cViewPr varScale="1">
        <p:scale>
          <a:sx n="31" d="100"/>
          <a:sy n="31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035B71-9B42-418E-8151-18F15C2E2C58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728663" y="1143000"/>
            <a:ext cx="54006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187C10-1B4C-49E3-A0D8-365CB6C229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41070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900763" rtl="0" eaLnBrk="1" latinLnBrk="0" hangingPunct="1">
      <a:defRPr sz="2494" kern="1200">
        <a:solidFill>
          <a:schemeClr val="tx1"/>
        </a:solidFill>
        <a:latin typeface="+mn-lt"/>
        <a:ea typeface="+mn-ea"/>
        <a:cs typeface="+mn-cs"/>
      </a:defRPr>
    </a:lvl1pPr>
    <a:lvl2pPr marL="950382" algn="l" defTabSz="1900763" rtl="0" eaLnBrk="1" latinLnBrk="0" hangingPunct="1">
      <a:defRPr sz="2494" kern="1200">
        <a:solidFill>
          <a:schemeClr val="tx1"/>
        </a:solidFill>
        <a:latin typeface="+mn-lt"/>
        <a:ea typeface="+mn-ea"/>
        <a:cs typeface="+mn-cs"/>
      </a:defRPr>
    </a:lvl2pPr>
    <a:lvl3pPr marL="1900763" algn="l" defTabSz="1900763" rtl="0" eaLnBrk="1" latinLnBrk="0" hangingPunct="1">
      <a:defRPr sz="2494" kern="1200">
        <a:solidFill>
          <a:schemeClr val="tx1"/>
        </a:solidFill>
        <a:latin typeface="+mn-lt"/>
        <a:ea typeface="+mn-ea"/>
        <a:cs typeface="+mn-cs"/>
      </a:defRPr>
    </a:lvl3pPr>
    <a:lvl4pPr marL="2851145" algn="l" defTabSz="1900763" rtl="0" eaLnBrk="1" latinLnBrk="0" hangingPunct="1">
      <a:defRPr sz="2494" kern="1200">
        <a:solidFill>
          <a:schemeClr val="tx1"/>
        </a:solidFill>
        <a:latin typeface="+mn-lt"/>
        <a:ea typeface="+mn-ea"/>
        <a:cs typeface="+mn-cs"/>
      </a:defRPr>
    </a:lvl4pPr>
    <a:lvl5pPr marL="3801527" algn="l" defTabSz="1900763" rtl="0" eaLnBrk="1" latinLnBrk="0" hangingPunct="1">
      <a:defRPr sz="2494" kern="1200">
        <a:solidFill>
          <a:schemeClr val="tx1"/>
        </a:solidFill>
        <a:latin typeface="+mn-lt"/>
        <a:ea typeface="+mn-ea"/>
        <a:cs typeface="+mn-cs"/>
      </a:defRPr>
    </a:lvl5pPr>
    <a:lvl6pPr marL="4751908" algn="l" defTabSz="1900763" rtl="0" eaLnBrk="1" latinLnBrk="0" hangingPunct="1">
      <a:defRPr sz="2494" kern="1200">
        <a:solidFill>
          <a:schemeClr val="tx1"/>
        </a:solidFill>
        <a:latin typeface="+mn-lt"/>
        <a:ea typeface="+mn-ea"/>
        <a:cs typeface="+mn-cs"/>
      </a:defRPr>
    </a:lvl6pPr>
    <a:lvl7pPr marL="5702290" algn="l" defTabSz="1900763" rtl="0" eaLnBrk="1" latinLnBrk="0" hangingPunct="1">
      <a:defRPr sz="2494" kern="1200">
        <a:solidFill>
          <a:schemeClr val="tx1"/>
        </a:solidFill>
        <a:latin typeface="+mn-lt"/>
        <a:ea typeface="+mn-ea"/>
        <a:cs typeface="+mn-cs"/>
      </a:defRPr>
    </a:lvl7pPr>
    <a:lvl8pPr marL="6652671" algn="l" defTabSz="1900763" rtl="0" eaLnBrk="1" latinLnBrk="0" hangingPunct="1">
      <a:defRPr sz="2494" kern="1200">
        <a:solidFill>
          <a:schemeClr val="tx1"/>
        </a:solidFill>
        <a:latin typeface="+mn-lt"/>
        <a:ea typeface="+mn-ea"/>
        <a:cs typeface="+mn-cs"/>
      </a:defRPr>
    </a:lvl8pPr>
    <a:lvl9pPr marL="7603053" algn="l" defTabSz="1900763" rtl="0" eaLnBrk="1" latinLnBrk="0" hangingPunct="1">
      <a:defRPr sz="249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Ariane 5</a:t>
            </a:r>
          </a:p>
          <a:p>
            <a:r>
              <a:rPr lang="es-MX" dirty="0"/>
              <a:t>Falcon </a:t>
            </a:r>
          </a:p>
          <a:p>
            <a:r>
              <a:rPr lang="es-MX" dirty="0"/>
              <a:t>Transbordador espacial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187C10-1B4C-49E3-A0D8-365CB6C22969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8498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Ariane 5</a:t>
            </a:r>
          </a:p>
          <a:p>
            <a:r>
              <a:rPr lang="es-MX" dirty="0"/>
              <a:t>Falcon </a:t>
            </a:r>
          </a:p>
          <a:p>
            <a:r>
              <a:rPr lang="es-MX" dirty="0"/>
              <a:t>Transbordador espacial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187C10-1B4C-49E3-A0D8-365CB6C22969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2221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49997" y="2356703"/>
            <a:ext cx="18899981" cy="5013407"/>
          </a:xfrm>
        </p:spPr>
        <p:txBody>
          <a:bodyPr anchor="b"/>
          <a:lstStyle>
            <a:lvl1pPr algn="ctr">
              <a:defRPr sz="1240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9997" y="7563446"/>
            <a:ext cx="18899981" cy="3476717"/>
          </a:xfrm>
        </p:spPr>
        <p:txBody>
          <a:bodyPr/>
          <a:lstStyle>
            <a:lvl1pPr marL="0" indent="0" algn="ctr">
              <a:buNone/>
              <a:defRPr sz="4961"/>
            </a:lvl1pPr>
            <a:lvl2pPr marL="944987" indent="0" algn="ctr">
              <a:buNone/>
              <a:defRPr sz="4134"/>
            </a:lvl2pPr>
            <a:lvl3pPr marL="1889973" indent="0" algn="ctr">
              <a:buNone/>
              <a:defRPr sz="3720"/>
            </a:lvl3pPr>
            <a:lvl4pPr marL="2834960" indent="0" algn="ctr">
              <a:buNone/>
              <a:defRPr sz="3307"/>
            </a:lvl4pPr>
            <a:lvl5pPr marL="3779947" indent="0" algn="ctr">
              <a:buNone/>
              <a:defRPr sz="3307"/>
            </a:lvl5pPr>
            <a:lvl6pPr marL="4724933" indent="0" algn="ctr">
              <a:buNone/>
              <a:defRPr sz="3307"/>
            </a:lvl6pPr>
            <a:lvl7pPr marL="5669920" indent="0" algn="ctr">
              <a:buNone/>
              <a:defRPr sz="3307"/>
            </a:lvl7pPr>
            <a:lvl8pPr marL="6614907" indent="0" algn="ctr">
              <a:buNone/>
              <a:defRPr sz="3307"/>
            </a:lvl8pPr>
            <a:lvl9pPr marL="7559893" indent="0" algn="ctr">
              <a:buNone/>
              <a:defRPr sz="3307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4719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876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033732" y="766678"/>
            <a:ext cx="5433745" cy="1220351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498" y="766678"/>
            <a:ext cx="15986234" cy="1220351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1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4300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374" y="3590055"/>
            <a:ext cx="21734978" cy="5990088"/>
          </a:xfrm>
        </p:spPr>
        <p:txBody>
          <a:bodyPr anchor="b"/>
          <a:lstStyle>
            <a:lvl1pPr>
              <a:defRPr sz="1240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9374" y="9636811"/>
            <a:ext cx="21734978" cy="3150046"/>
          </a:xfrm>
        </p:spPr>
        <p:txBody>
          <a:bodyPr/>
          <a:lstStyle>
            <a:lvl1pPr marL="0" indent="0">
              <a:buNone/>
              <a:defRPr sz="4961">
                <a:solidFill>
                  <a:schemeClr val="tx1">
                    <a:tint val="75000"/>
                  </a:schemeClr>
                </a:solidFill>
              </a:defRPr>
            </a:lvl1pPr>
            <a:lvl2pPr marL="944987" indent="0">
              <a:buNone/>
              <a:defRPr sz="4134">
                <a:solidFill>
                  <a:schemeClr val="tx1">
                    <a:tint val="75000"/>
                  </a:schemeClr>
                </a:solidFill>
              </a:defRPr>
            </a:lvl2pPr>
            <a:lvl3pPr marL="1889973" indent="0">
              <a:buNone/>
              <a:defRPr sz="3720">
                <a:solidFill>
                  <a:schemeClr val="tx1">
                    <a:tint val="75000"/>
                  </a:schemeClr>
                </a:solidFill>
              </a:defRPr>
            </a:lvl3pPr>
            <a:lvl4pPr marL="2834960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4pPr>
            <a:lvl5pPr marL="3779947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5pPr>
            <a:lvl6pPr marL="4724933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6pPr>
            <a:lvl7pPr marL="5669920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7pPr>
            <a:lvl8pPr marL="6614907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8pPr>
            <a:lvl9pPr marL="7559893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29462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2498" y="3833390"/>
            <a:ext cx="10709989" cy="91368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757488" y="3833390"/>
            <a:ext cx="10709989" cy="91368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81481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1" y="766679"/>
            <a:ext cx="21734978" cy="278337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5781" y="3530053"/>
            <a:ext cx="10660770" cy="1730025"/>
          </a:xfrm>
        </p:spPr>
        <p:txBody>
          <a:bodyPr anchor="b"/>
          <a:lstStyle>
            <a:lvl1pPr marL="0" indent="0">
              <a:buNone/>
              <a:defRPr sz="4961" b="1"/>
            </a:lvl1pPr>
            <a:lvl2pPr marL="944987" indent="0">
              <a:buNone/>
              <a:defRPr sz="4134" b="1"/>
            </a:lvl2pPr>
            <a:lvl3pPr marL="1889973" indent="0">
              <a:buNone/>
              <a:defRPr sz="3720" b="1"/>
            </a:lvl3pPr>
            <a:lvl4pPr marL="2834960" indent="0">
              <a:buNone/>
              <a:defRPr sz="3307" b="1"/>
            </a:lvl4pPr>
            <a:lvl5pPr marL="3779947" indent="0">
              <a:buNone/>
              <a:defRPr sz="3307" b="1"/>
            </a:lvl5pPr>
            <a:lvl6pPr marL="4724933" indent="0">
              <a:buNone/>
              <a:defRPr sz="3307" b="1"/>
            </a:lvl6pPr>
            <a:lvl7pPr marL="5669920" indent="0">
              <a:buNone/>
              <a:defRPr sz="3307" b="1"/>
            </a:lvl7pPr>
            <a:lvl8pPr marL="6614907" indent="0">
              <a:buNone/>
              <a:defRPr sz="3307" b="1"/>
            </a:lvl8pPr>
            <a:lvl9pPr marL="7559893" indent="0">
              <a:buNone/>
              <a:defRPr sz="3307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5781" y="5260078"/>
            <a:ext cx="10660770" cy="77367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757487" y="3530053"/>
            <a:ext cx="10713272" cy="1730025"/>
          </a:xfrm>
        </p:spPr>
        <p:txBody>
          <a:bodyPr anchor="b"/>
          <a:lstStyle>
            <a:lvl1pPr marL="0" indent="0">
              <a:buNone/>
              <a:defRPr sz="4961" b="1"/>
            </a:lvl1pPr>
            <a:lvl2pPr marL="944987" indent="0">
              <a:buNone/>
              <a:defRPr sz="4134" b="1"/>
            </a:lvl2pPr>
            <a:lvl3pPr marL="1889973" indent="0">
              <a:buNone/>
              <a:defRPr sz="3720" b="1"/>
            </a:lvl3pPr>
            <a:lvl4pPr marL="2834960" indent="0">
              <a:buNone/>
              <a:defRPr sz="3307" b="1"/>
            </a:lvl4pPr>
            <a:lvl5pPr marL="3779947" indent="0">
              <a:buNone/>
              <a:defRPr sz="3307" b="1"/>
            </a:lvl5pPr>
            <a:lvl6pPr marL="4724933" indent="0">
              <a:buNone/>
              <a:defRPr sz="3307" b="1"/>
            </a:lvl6pPr>
            <a:lvl7pPr marL="5669920" indent="0">
              <a:buNone/>
              <a:defRPr sz="3307" b="1"/>
            </a:lvl7pPr>
            <a:lvl8pPr marL="6614907" indent="0">
              <a:buNone/>
              <a:defRPr sz="3307" b="1"/>
            </a:lvl8pPr>
            <a:lvl9pPr marL="7559893" indent="0">
              <a:buNone/>
              <a:defRPr sz="3307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757487" y="5260078"/>
            <a:ext cx="10713272" cy="77367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821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01096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671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2" y="960014"/>
            <a:ext cx="8127647" cy="3360050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3272" y="2073365"/>
            <a:ext cx="12757487" cy="10233485"/>
          </a:xfrm>
        </p:spPr>
        <p:txBody>
          <a:bodyPr/>
          <a:lstStyle>
            <a:lvl1pPr>
              <a:defRPr sz="6614"/>
            </a:lvl1pPr>
            <a:lvl2pPr>
              <a:defRPr sz="5787"/>
            </a:lvl2pPr>
            <a:lvl3pPr>
              <a:defRPr sz="4961"/>
            </a:lvl3pPr>
            <a:lvl4pPr>
              <a:defRPr sz="4134"/>
            </a:lvl4pPr>
            <a:lvl5pPr>
              <a:defRPr sz="4134"/>
            </a:lvl5pPr>
            <a:lvl6pPr>
              <a:defRPr sz="4134"/>
            </a:lvl6pPr>
            <a:lvl7pPr>
              <a:defRPr sz="4134"/>
            </a:lvl7pPr>
            <a:lvl8pPr>
              <a:defRPr sz="4134"/>
            </a:lvl8pPr>
            <a:lvl9pPr>
              <a:defRPr sz="4134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2" y="4320064"/>
            <a:ext cx="8127647" cy="8003453"/>
          </a:xfrm>
        </p:spPr>
        <p:txBody>
          <a:bodyPr/>
          <a:lstStyle>
            <a:lvl1pPr marL="0" indent="0">
              <a:buNone/>
              <a:defRPr sz="3307"/>
            </a:lvl1pPr>
            <a:lvl2pPr marL="944987" indent="0">
              <a:buNone/>
              <a:defRPr sz="2894"/>
            </a:lvl2pPr>
            <a:lvl3pPr marL="1889973" indent="0">
              <a:buNone/>
              <a:defRPr sz="2480"/>
            </a:lvl3pPr>
            <a:lvl4pPr marL="2834960" indent="0">
              <a:buNone/>
              <a:defRPr sz="2067"/>
            </a:lvl4pPr>
            <a:lvl5pPr marL="3779947" indent="0">
              <a:buNone/>
              <a:defRPr sz="2067"/>
            </a:lvl5pPr>
            <a:lvl6pPr marL="4724933" indent="0">
              <a:buNone/>
              <a:defRPr sz="2067"/>
            </a:lvl6pPr>
            <a:lvl7pPr marL="5669920" indent="0">
              <a:buNone/>
              <a:defRPr sz="2067"/>
            </a:lvl7pPr>
            <a:lvl8pPr marL="6614907" indent="0">
              <a:buNone/>
              <a:defRPr sz="2067"/>
            </a:lvl8pPr>
            <a:lvl9pPr marL="7559893" indent="0">
              <a:buNone/>
              <a:defRPr sz="2067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24625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2" y="960014"/>
            <a:ext cx="8127647" cy="3360050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713272" y="2073365"/>
            <a:ext cx="12757487" cy="10233485"/>
          </a:xfrm>
        </p:spPr>
        <p:txBody>
          <a:bodyPr anchor="t"/>
          <a:lstStyle>
            <a:lvl1pPr marL="0" indent="0">
              <a:buNone/>
              <a:defRPr sz="6614"/>
            </a:lvl1pPr>
            <a:lvl2pPr marL="944987" indent="0">
              <a:buNone/>
              <a:defRPr sz="5787"/>
            </a:lvl2pPr>
            <a:lvl3pPr marL="1889973" indent="0">
              <a:buNone/>
              <a:defRPr sz="4961"/>
            </a:lvl3pPr>
            <a:lvl4pPr marL="2834960" indent="0">
              <a:buNone/>
              <a:defRPr sz="4134"/>
            </a:lvl4pPr>
            <a:lvl5pPr marL="3779947" indent="0">
              <a:buNone/>
              <a:defRPr sz="4134"/>
            </a:lvl5pPr>
            <a:lvl6pPr marL="4724933" indent="0">
              <a:buNone/>
              <a:defRPr sz="4134"/>
            </a:lvl6pPr>
            <a:lvl7pPr marL="5669920" indent="0">
              <a:buNone/>
              <a:defRPr sz="4134"/>
            </a:lvl7pPr>
            <a:lvl8pPr marL="6614907" indent="0">
              <a:buNone/>
              <a:defRPr sz="4134"/>
            </a:lvl8pPr>
            <a:lvl9pPr marL="7559893" indent="0">
              <a:buNone/>
              <a:defRPr sz="4134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2" y="4320064"/>
            <a:ext cx="8127647" cy="8003453"/>
          </a:xfrm>
        </p:spPr>
        <p:txBody>
          <a:bodyPr/>
          <a:lstStyle>
            <a:lvl1pPr marL="0" indent="0">
              <a:buNone/>
              <a:defRPr sz="3307"/>
            </a:lvl1pPr>
            <a:lvl2pPr marL="944987" indent="0">
              <a:buNone/>
              <a:defRPr sz="2894"/>
            </a:lvl2pPr>
            <a:lvl3pPr marL="1889973" indent="0">
              <a:buNone/>
              <a:defRPr sz="2480"/>
            </a:lvl3pPr>
            <a:lvl4pPr marL="2834960" indent="0">
              <a:buNone/>
              <a:defRPr sz="2067"/>
            </a:lvl4pPr>
            <a:lvl5pPr marL="3779947" indent="0">
              <a:buNone/>
              <a:defRPr sz="2067"/>
            </a:lvl5pPr>
            <a:lvl6pPr marL="4724933" indent="0">
              <a:buNone/>
              <a:defRPr sz="2067"/>
            </a:lvl6pPr>
            <a:lvl7pPr marL="5669920" indent="0">
              <a:buNone/>
              <a:defRPr sz="2067"/>
            </a:lvl7pPr>
            <a:lvl8pPr marL="6614907" indent="0">
              <a:buNone/>
              <a:defRPr sz="2067"/>
            </a:lvl8pPr>
            <a:lvl9pPr marL="7559893" indent="0">
              <a:buNone/>
              <a:defRPr sz="2067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3215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32499" y="766679"/>
            <a:ext cx="21734978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99" y="3833390"/>
            <a:ext cx="21734978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32498" y="13346865"/>
            <a:ext cx="5669994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F0D50-A4E4-42F1-BBAA-BDC17F38BB59}" type="datetimeFigureOut">
              <a:rPr lang="es-MX" smtClean="0"/>
              <a:t>05/07/2023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47492" y="13346865"/>
            <a:ext cx="8504992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797483" y="13346865"/>
            <a:ext cx="5669994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5F0794-1368-4A0E-86C3-1F284C4B6F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08495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889973" rtl="0" eaLnBrk="1" latinLnBrk="0" hangingPunct="1">
        <a:lnSpc>
          <a:spcPct val="90000"/>
        </a:lnSpc>
        <a:spcBef>
          <a:spcPct val="0"/>
        </a:spcBef>
        <a:buNone/>
        <a:defRPr sz="90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72493" indent="-472493" algn="l" defTabSz="1889973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5787" kern="1200">
          <a:solidFill>
            <a:schemeClr val="tx1"/>
          </a:solidFill>
          <a:latin typeface="+mn-lt"/>
          <a:ea typeface="+mn-ea"/>
          <a:cs typeface="+mn-cs"/>
        </a:defRPr>
      </a:lvl1pPr>
      <a:lvl2pPr marL="1417480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2pPr>
      <a:lvl3pPr marL="2362467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4134" kern="1200">
          <a:solidFill>
            <a:schemeClr val="tx1"/>
          </a:solidFill>
          <a:latin typeface="+mn-lt"/>
          <a:ea typeface="+mn-ea"/>
          <a:cs typeface="+mn-cs"/>
        </a:defRPr>
      </a:lvl3pPr>
      <a:lvl4pPr marL="3307453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4pPr>
      <a:lvl5pPr marL="4252440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5pPr>
      <a:lvl6pPr marL="5197427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6pPr>
      <a:lvl7pPr marL="6142413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7pPr>
      <a:lvl8pPr marL="7087400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8pPr>
      <a:lvl9pPr marL="8032387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1pPr>
      <a:lvl2pPr marL="944987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2pPr>
      <a:lvl3pPr marL="1889973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3pPr>
      <a:lvl4pPr marL="2834960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4pPr>
      <a:lvl5pPr marL="3779947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5pPr>
      <a:lvl6pPr marL="4724933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6pPr>
      <a:lvl7pPr marL="5669920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7pPr>
      <a:lvl8pPr marL="6614907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8pPr>
      <a:lvl9pPr marL="7559893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7B086FE8-4B55-4129-A90C-B9FF4F33DC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75"/>
          <a:stretch/>
        </p:blipFill>
        <p:spPr>
          <a:xfrm>
            <a:off x="0" y="-1"/>
            <a:ext cx="25199975" cy="14400213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05DC3D9F-18EC-4725-B468-07676DEEAD0A}"/>
              </a:ext>
            </a:extLst>
          </p:cNvPr>
          <p:cNvSpPr/>
          <p:nvPr/>
        </p:nvSpPr>
        <p:spPr>
          <a:xfrm>
            <a:off x="0" y="0"/>
            <a:ext cx="25199975" cy="14400213"/>
          </a:xfrm>
          <a:prstGeom prst="rect">
            <a:avLst/>
          </a:prstGeom>
          <a:solidFill>
            <a:srgbClr val="0D0D0D">
              <a:alpha val="32000"/>
            </a:srgbClr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4EB5B3CC-09F9-4617-B73B-34557FA9DD27}"/>
              </a:ext>
            </a:extLst>
          </p:cNvPr>
          <p:cNvSpPr/>
          <p:nvPr/>
        </p:nvSpPr>
        <p:spPr>
          <a:xfrm>
            <a:off x="5893540" y="8783694"/>
            <a:ext cx="5176377" cy="2140444"/>
          </a:xfrm>
          <a:prstGeom prst="roundRect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0" b="1" dirty="0"/>
              <a:t>START</a:t>
            </a: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4FC0E84E-CB5A-42DA-89A5-CE2914831B2C}"/>
              </a:ext>
            </a:extLst>
          </p:cNvPr>
          <p:cNvSpPr/>
          <p:nvPr/>
        </p:nvSpPr>
        <p:spPr>
          <a:xfrm>
            <a:off x="3135322" y="3119658"/>
            <a:ext cx="10692809" cy="31499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0" b="1" dirty="0">
                <a:solidFill>
                  <a:schemeClr val="tx1"/>
                </a:solidFill>
                <a:latin typeface="Verdana Pro SemiBold" panose="020B0604020202020204" pitchFamily="34" charset="0"/>
              </a:rPr>
              <a:t>Programa tu propio cohete</a:t>
            </a:r>
          </a:p>
        </p:txBody>
      </p:sp>
      <p:pic>
        <p:nvPicPr>
          <p:cNvPr id="29" name="Picture 4" descr="Diseño PNG Y SVG De Ilustración De Cohete Espacial Para Camisetas">
            <a:extLst>
              <a:ext uri="{FF2B5EF4-FFF2-40B4-BE49-F238E27FC236}">
                <a16:creationId xmlns:a16="http://schemas.microsoft.com/office/drawing/2014/main" id="{C18F32C2-FFB2-4300-B7B5-3C2E15E05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2993" y="2459009"/>
            <a:ext cx="8852566" cy="8852566"/>
          </a:xfrm>
          <a:prstGeom prst="rect">
            <a:avLst/>
          </a:prstGeom>
          <a:noFill/>
          <a:ln w="381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9981DC2C-347B-4B51-A0D1-4FC46299BDA1}"/>
              </a:ext>
            </a:extLst>
          </p:cNvPr>
          <p:cNvSpPr/>
          <p:nvPr/>
        </p:nvSpPr>
        <p:spPr>
          <a:xfrm>
            <a:off x="15868347" y="10864840"/>
            <a:ext cx="5176377" cy="214044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961" b="1" u="sng" dirty="0"/>
              <a:t>Créditos</a:t>
            </a:r>
          </a:p>
        </p:txBody>
      </p:sp>
    </p:spTree>
    <p:extLst>
      <p:ext uri="{BB962C8B-B14F-4D97-AF65-F5344CB8AC3E}">
        <p14:creationId xmlns:p14="http://schemas.microsoft.com/office/powerpoint/2010/main" val="3190238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Humo saliend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FC9B83D1-D49B-4A82-A9FB-412F001EA8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59"/>
          <a:stretch/>
        </p:blipFill>
        <p:spPr>
          <a:xfrm>
            <a:off x="0" y="-15274"/>
            <a:ext cx="25206492" cy="14415487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5D4577A-F632-4C92-968E-36079AF477D9}"/>
              </a:ext>
            </a:extLst>
          </p:cNvPr>
          <p:cNvSpPr/>
          <p:nvPr/>
        </p:nvSpPr>
        <p:spPr>
          <a:xfrm>
            <a:off x="0" y="0"/>
            <a:ext cx="25199975" cy="14400213"/>
          </a:xfrm>
          <a:prstGeom prst="rect">
            <a:avLst/>
          </a:prstGeom>
          <a:solidFill>
            <a:srgbClr val="0D0D0D">
              <a:alpha val="85000"/>
            </a:srgbClr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4EB5B3CC-09F9-4617-B73B-34557FA9DD27}"/>
              </a:ext>
            </a:extLst>
          </p:cNvPr>
          <p:cNvSpPr/>
          <p:nvPr/>
        </p:nvSpPr>
        <p:spPr>
          <a:xfrm>
            <a:off x="10650927" y="11478852"/>
            <a:ext cx="3898121" cy="1141874"/>
          </a:xfrm>
          <a:prstGeom prst="roundRect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6000" b="1" dirty="0"/>
              <a:t>START</a:t>
            </a:r>
          </a:p>
        </p:txBody>
      </p:sp>
      <p:pic>
        <p:nvPicPr>
          <p:cNvPr id="1028" name="Picture 4" descr="Diseño PNG Y SVG De Ilustración De Cohete Espacial Para Camisetas">
            <a:extLst>
              <a:ext uri="{FF2B5EF4-FFF2-40B4-BE49-F238E27FC236}">
                <a16:creationId xmlns:a16="http://schemas.microsoft.com/office/drawing/2014/main" id="{FDD8B983-196B-4CDF-9AD2-21F2C513B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377" y="4442426"/>
            <a:ext cx="5691114" cy="5691114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Diseño PNG Y SVG De Ilustración De Cohete Espacial Para Camisetas">
            <a:extLst>
              <a:ext uri="{FF2B5EF4-FFF2-40B4-BE49-F238E27FC236}">
                <a16:creationId xmlns:a16="http://schemas.microsoft.com/office/drawing/2014/main" id="{FC3DCA2E-C1F2-4B73-A57F-9A88839655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3495" y="4442426"/>
            <a:ext cx="5691114" cy="5691114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Diseño PNG Y SVG De Ilustración De Cohete Espacial Para Camisetas">
            <a:extLst>
              <a:ext uri="{FF2B5EF4-FFF2-40B4-BE49-F238E27FC236}">
                <a16:creationId xmlns:a16="http://schemas.microsoft.com/office/drawing/2014/main" id="{C18F32C2-FFB2-4300-B7B5-3C2E15E05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7613" y="4442426"/>
            <a:ext cx="5691114" cy="5691114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BD614DE1-0870-436E-8A40-796538FC4D08}"/>
              </a:ext>
            </a:extLst>
          </p:cNvPr>
          <p:cNvSpPr/>
          <p:nvPr/>
        </p:nvSpPr>
        <p:spPr>
          <a:xfrm>
            <a:off x="6914296" y="1419054"/>
            <a:ext cx="11649512" cy="26216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Elije tu cohete</a:t>
            </a:r>
          </a:p>
        </p:txBody>
      </p:sp>
    </p:spTree>
    <p:extLst>
      <p:ext uri="{BB962C8B-B14F-4D97-AF65-F5344CB8AC3E}">
        <p14:creationId xmlns:p14="http://schemas.microsoft.com/office/powerpoint/2010/main" val="3558067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n 32" descr="Avión parado en medio de campo&#10;&#10;Descripción generada automáticamente">
            <a:extLst>
              <a:ext uri="{FF2B5EF4-FFF2-40B4-BE49-F238E27FC236}">
                <a16:creationId xmlns:a16="http://schemas.microsoft.com/office/drawing/2014/main" id="{7F61F2A3-DF13-4DCE-88D6-5BD9E213DB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84"/>
          <a:stretch/>
        </p:blipFill>
        <p:spPr>
          <a:xfrm>
            <a:off x="0" y="0"/>
            <a:ext cx="25199976" cy="14400213"/>
          </a:xfrm>
          <a:prstGeom prst="rect">
            <a:avLst/>
          </a:prstGeom>
        </p:spPr>
      </p:pic>
      <p:sp>
        <p:nvSpPr>
          <p:cNvPr id="32" name="Rectángulo 31">
            <a:extLst>
              <a:ext uri="{FF2B5EF4-FFF2-40B4-BE49-F238E27FC236}">
                <a16:creationId xmlns:a16="http://schemas.microsoft.com/office/drawing/2014/main" id="{3969F85C-ED46-444C-A007-16E60AD78ACF}"/>
              </a:ext>
            </a:extLst>
          </p:cNvPr>
          <p:cNvSpPr/>
          <p:nvPr/>
        </p:nvSpPr>
        <p:spPr>
          <a:xfrm>
            <a:off x="0" y="0"/>
            <a:ext cx="25199975" cy="14400213"/>
          </a:xfrm>
          <a:prstGeom prst="rect">
            <a:avLst/>
          </a:prstGeom>
          <a:solidFill>
            <a:srgbClr val="0D0D0D">
              <a:alpha val="85000"/>
            </a:srgbClr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31500892-55A0-4B9A-9123-0124A0486200}"/>
              </a:ext>
            </a:extLst>
          </p:cNvPr>
          <p:cNvSpPr/>
          <p:nvPr/>
        </p:nvSpPr>
        <p:spPr>
          <a:xfrm>
            <a:off x="3657600" y="4256352"/>
            <a:ext cx="12172293" cy="8501355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4EB5B3CC-09F9-4617-B73B-34557FA9DD27}"/>
              </a:ext>
            </a:extLst>
          </p:cNvPr>
          <p:cNvSpPr/>
          <p:nvPr/>
        </p:nvSpPr>
        <p:spPr>
          <a:xfrm>
            <a:off x="18215231" y="11225129"/>
            <a:ext cx="3898121" cy="1141874"/>
          </a:xfrm>
          <a:prstGeom prst="roundRect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6000" b="1" dirty="0"/>
              <a:t>Run</a:t>
            </a:r>
          </a:p>
        </p:txBody>
      </p:sp>
      <p:pic>
        <p:nvPicPr>
          <p:cNvPr id="7" name="Picture 4" descr="Diseño PNG Y SVG De Ilustración De Cohete Espacial Para Camisetas">
            <a:extLst>
              <a:ext uri="{FF2B5EF4-FFF2-40B4-BE49-F238E27FC236}">
                <a16:creationId xmlns:a16="http://schemas.microsoft.com/office/drawing/2014/main" id="{9F079116-4CE8-4F8C-8AB7-6BA0A1D6C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7588" y="3522371"/>
            <a:ext cx="6593407" cy="6593407"/>
          </a:xfrm>
          <a:prstGeom prst="rect">
            <a:avLst/>
          </a:prstGeom>
          <a:noFill/>
          <a:ln w="381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E53636EF-779F-4A8F-AABE-F46FD85EBA7E}"/>
              </a:ext>
            </a:extLst>
          </p:cNvPr>
          <p:cNvSpPr/>
          <p:nvPr/>
        </p:nvSpPr>
        <p:spPr>
          <a:xfrm>
            <a:off x="5257037" y="4488334"/>
            <a:ext cx="10080000" cy="720000"/>
          </a:xfrm>
          <a:prstGeom prst="roundRect">
            <a:avLst/>
          </a:prstGeom>
          <a:solidFill>
            <a:srgbClr val="0D0D0D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b="1" dirty="0">
                <a:solidFill>
                  <a:schemeClr val="tx1"/>
                </a:solidFill>
              </a:rPr>
              <a:t>Esta es la instrucción 1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20BD6B31-3AEE-4D74-874F-EB7C4B088BD5}"/>
              </a:ext>
            </a:extLst>
          </p:cNvPr>
          <p:cNvSpPr/>
          <p:nvPr/>
        </p:nvSpPr>
        <p:spPr>
          <a:xfrm>
            <a:off x="5257037" y="5673030"/>
            <a:ext cx="10080000" cy="720000"/>
          </a:xfrm>
          <a:prstGeom prst="roundRect">
            <a:avLst/>
          </a:prstGeom>
          <a:solidFill>
            <a:srgbClr val="0D0D0D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b="1" dirty="0">
                <a:solidFill>
                  <a:schemeClr val="tx1"/>
                </a:solidFill>
              </a:rPr>
              <a:t>Esta es la instrucción 1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040ED10-D962-4F77-B4EA-7DE900EAE809}"/>
              </a:ext>
            </a:extLst>
          </p:cNvPr>
          <p:cNvSpPr/>
          <p:nvPr/>
        </p:nvSpPr>
        <p:spPr>
          <a:xfrm>
            <a:off x="5257037" y="6857726"/>
            <a:ext cx="10080000" cy="720000"/>
          </a:xfrm>
          <a:prstGeom prst="roundRect">
            <a:avLst/>
          </a:prstGeom>
          <a:solidFill>
            <a:srgbClr val="0D0D0D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b="1" dirty="0">
                <a:solidFill>
                  <a:schemeClr val="tx1"/>
                </a:solidFill>
              </a:rPr>
              <a:t>Esta es la instrucción 1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4D63248B-8366-4515-8ACF-8CD7216B6236}"/>
              </a:ext>
            </a:extLst>
          </p:cNvPr>
          <p:cNvSpPr/>
          <p:nvPr/>
        </p:nvSpPr>
        <p:spPr>
          <a:xfrm>
            <a:off x="5257037" y="8042422"/>
            <a:ext cx="10080000" cy="720000"/>
          </a:xfrm>
          <a:prstGeom prst="roundRect">
            <a:avLst/>
          </a:prstGeom>
          <a:solidFill>
            <a:srgbClr val="0D0D0D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b="1" dirty="0">
                <a:solidFill>
                  <a:schemeClr val="tx1"/>
                </a:solidFill>
              </a:rPr>
              <a:t>Esta es la instrucción 1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64542959-1DBA-41B0-BFC0-6B41897ED463}"/>
              </a:ext>
            </a:extLst>
          </p:cNvPr>
          <p:cNvSpPr/>
          <p:nvPr/>
        </p:nvSpPr>
        <p:spPr>
          <a:xfrm>
            <a:off x="5257037" y="9227118"/>
            <a:ext cx="10080000" cy="720000"/>
          </a:xfrm>
          <a:prstGeom prst="roundRect">
            <a:avLst/>
          </a:prstGeom>
          <a:solidFill>
            <a:srgbClr val="0D0D0D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b="1" dirty="0">
                <a:solidFill>
                  <a:schemeClr val="tx1"/>
                </a:solidFill>
              </a:rPr>
              <a:t>Esta es la instrucción 1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406E3391-8223-4BEB-8D66-4AA348CF0801}"/>
              </a:ext>
            </a:extLst>
          </p:cNvPr>
          <p:cNvSpPr/>
          <p:nvPr/>
        </p:nvSpPr>
        <p:spPr>
          <a:xfrm>
            <a:off x="5257037" y="10411814"/>
            <a:ext cx="10080000" cy="720000"/>
          </a:xfrm>
          <a:prstGeom prst="roundRect">
            <a:avLst/>
          </a:prstGeom>
          <a:solidFill>
            <a:srgbClr val="0D0D0D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b="1" dirty="0">
                <a:solidFill>
                  <a:schemeClr val="tx1"/>
                </a:solidFill>
              </a:rPr>
              <a:t>Esta es la instrucción 1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8A06EF78-9314-4D78-B874-9746D4BCD4EB}"/>
              </a:ext>
            </a:extLst>
          </p:cNvPr>
          <p:cNvSpPr/>
          <p:nvPr/>
        </p:nvSpPr>
        <p:spPr>
          <a:xfrm>
            <a:off x="5257037" y="11596513"/>
            <a:ext cx="10080000" cy="720000"/>
          </a:xfrm>
          <a:prstGeom prst="roundRect">
            <a:avLst/>
          </a:prstGeom>
          <a:solidFill>
            <a:srgbClr val="0D0D0D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b="1" dirty="0">
                <a:solidFill>
                  <a:schemeClr val="tx1"/>
                </a:solidFill>
              </a:rPr>
              <a:t>Esta es la instrucción 1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9DBD4D39-B6F7-493C-9AE6-AB9BFEA00C6D}"/>
              </a:ext>
            </a:extLst>
          </p:cNvPr>
          <p:cNvSpPr/>
          <p:nvPr/>
        </p:nvSpPr>
        <p:spPr>
          <a:xfrm>
            <a:off x="3687525" y="1104460"/>
            <a:ext cx="11649512" cy="26216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Ordena las instrucciones para el despegue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07D4796C-C069-40DB-A403-18C26B7BC0B8}"/>
              </a:ext>
            </a:extLst>
          </p:cNvPr>
          <p:cNvSpPr/>
          <p:nvPr/>
        </p:nvSpPr>
        <p:spPr>
          <a:xfrm>
            <a:off x="3918747" y="4488334"/>
            <a:ext cx="1105049" cy="720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latin typeface="Consolas" panose="020B0609020204030204" pitchFamily="49" charset="0"/>
              </a:rPr>
              <a:t>1</a:t>
            </a: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C2F99816-78D9-403D-8609-360C43D61E0E}"/>
              </a:ext>
            </a:extLst>
          </p:cNvPr>
          <p:cNvSpPr/>
          <p:nvPr/>
        </p:nvSpPr>
        <p:spPr>
          <a:xfrm>
            <a:off x="3918747" y="5673030"/>
            <a:ext cx="1105049" cy="720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latin typeface="Consolas" panose="020B0609020204030204" pitchFamily="49" charset="0"/>
              </a:rPr>
              <a:t>2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98B391CC-6B5B-4B0F-B9A0-DEC7DD327ABE}"/>
              </a:ext>
            </a:extLst>
          </p:cNvPr>
          <p:cNvSpPr/>
          <p:nvPr/>
        </p:nvSpPr>
        <p:spPr>
          <a:xfrm>
            <a:off x="3918747" y="6857726"/>
            <a:ext cx="1105049" cy="720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latin typeface="Consolas" panose="020B0609020204030204" pitchFamily="49" charset="0"/>
              </a:rPr>
              <a:t>3</a:t>
            </a: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ADD96020-4A6B-435A-8DB4-BEF8AFBA774B}"/>
              </a:ext>
            </a:extLst>
          </p:cNvPr>
          <p:cNvSpPr/>
          <p:nvPr/>
        </p:nvSpPr>
        <p:spPr>
          <a:xfrm>
            <a:off x="3918747" y="8042422"/>
            <a:ext cx="1105049" cy="720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latin typeface="Consolas" panose="020B0609020204030204" pitchFamily="49" charset="0"/>
              </a:rPr>
              <a:t>4</a:t>
            </a:r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E7815340-3C59-441E-976C-36BDD59035DC}"/>
              </a:ext>
            </a:extLst>
          </p:cNvPr>
          <p:cNvSpPr/>
          <p:nvPr/>
        </p:nvSpPr>
        <p:spPr>
          <a:xfrm>
            <a:off x="3918747" y="9227118"/>
            <a:ext cx="1105049" cy="720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latin typeface="Consolas" panose="020B0609020204030204" pitchFamily="49" charset="0"/>
              </a:rPr>
              <a:t>5</a:t>
            </a:r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B5E23B5D-CCEC-4C5F-A2A3-B2C52CE9C830}"/>
              </a:ext>
            </a:extLst>
          </p:cNvPr>
          <p:cNvSpPr/>
          <p:nvPr/>
        </p:nvSpPr>
        <p:spPr>
          <a:xfrm>
            <a:off x="3918747" y="10411814"/>
            <a:ext cx="1105049" cy="720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latin typeface="Consolas" panose="020B0609020204030204" pitchFamily="49" charset="0"/>
              </a:rPr>
              <a:t>6</a:t>
            </a:r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33A4A890-99F0-4E20-883C-0C009AD1F1C5}"/>
              </a:ext>
            </a:extLst>
          </p:cNvPr>
          <p:cNvSpPr/>
          <p:nvPr/>
        </p:nvSpPr>
        <p:spPr>
          <a:xfrm>
            <a:off x="3918747" y="11596510"/>
            <a:ext cx="1105049" cy="720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latin typeface="Consolas" panose="020B0609020204030204" pitchFamily="49" charset="0"/>
              </a:rPr>
              <a:t>7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2114350A-F304-45A4-B004-874BEB89CA55}"/>
              </a:ext>
            </a:extLst>
          </p:cNvPr>
          <p:cNvSpPr/>
          <p:nvPr/>
        </p:nvSpPr>
        <p:spPr>
          <a:xfrm>
            <a:off x="3657600" y="3508495"/>
            <a:ext cx="12172293" cy="766491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7B8CEBC4-A0A6-4949-AA21-2DF60B626413}"/>
              </a:ext>
            </a:extLst>
          </p:cNvPr>
          <p:cNvSpPr/>
          <p:nvPr/>
        </p:nvSpPr>
        <p:spPr>
          <a:xfrm>
            <a:off x="14680557" y="3713357"/>
            <a:ext cx="288000" cy="288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64F874D0-8993-443A-B8E4-33E2A5EF1322}"/>
              </a:ext>
            </a:extLst>
          </p:cNvPr>
          <p:cNvSpPr/>
          <p:nvPr/>
        </p:nvSpPr>
        <p:spPr>
          <a:xfrm>
            <a:off x="14173886" y="3694400"/>
            <a:ext cx="288000" cy="28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6DCEA320-C34E-4623-85B9-D6F8C9D34C1B}"/>
              </a:ext>
            </a:extLst>
          </p:cNvPr>
          <p:cNvSpPr/>
          <p:nvPr/>
        </p:nvSpPr>
        <p:spPr>
          <a:xfrm>
            <a:off x="13667214" y="3687200"/>
            <a:ext cx="288000" cy="288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49102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Humo saliendo de las nubes&#10;&#10;Descripción generada automáticamente con confianza media">
            <a:extLst>
              <a:ext uri="{FF2B5EF4-FFF2-40B4-BE49-F238E27FC236}">
                <a16:creationId xmlns:a16="http://schemas.microsoft.com/office/drawing/2014/main" id="{4F5FB457-13FA-422A-8A8B-2648C82918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2" b="9532"/>
          <a:stretch/>
        </p:blipFill>
        <p:spPr>
          <a:xfrm>
            <a:off x="-1" y="-1"/>
            <a:ext cx="25199974" cy="14400214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939D5CC5-3A7F-4EE0-9262-EFF7F7EDE2C2}"/>
              </a:ext>
            </a:extLst>
          </p:cNvPr>
          <p:cNvSpPr/>
          <p:nvPr/>
        </p:nvSpPr>
        <p:spPr>
          <a:xfrm>
            <a:off x="-1" y="-1"/>
            <a:ext cx="25199975" cy="14400213"/>
          </a:xfrm>
          <a:prstGeom prst="rect">
            <a:avLst/>
          </a:prstGeom>
          <a:solidFill>
            <a:srgbClr val="0D0D0D">
              <a:alpha val="85000"/>
            </a:srgbClr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C5C66805-81EE-4AB6-82E2-1338FC6D0F21}"/>
              </a:ext>
            </a:extLst>
          </p:cNvPr>
          <p:cNvSpPr/>
          <p:nvPr/>
        </p:nvSpPr>
        <p:spPr>
          <a:xfrm>
            <a:off x="13303046" y="5287023"/>
            <a:ext cx="8600226" cy="4328927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4FC0E84E-CB5A-42DA-89A5-CE2914831B2C}"/>
              </a:ext>
            </a:extLst>
          </p:cNvPr>
          <p:cNvSpPr/>
          <p:nvPr/>
        </p:nvSpPr>
        <p:spPr>
          <a:xfrm>
            <a:off x="3924785" y="1106110"/>
            <a:ext cx="10534702" cy="26216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Configura tus valores para el despegue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EA6D339E-9EDB-4F87-9A49-40CDB38B6A0C}"/>
              </a:ext>
            </a:extLst>
          </p:cNvPr>
          <p:cNvSpPr/>
          <p:nvPr/>
        </p:nvSpPr>
        <p:spPr>
          <a:xfrm>
            <a:off x="4152137" y="3994046"/>
            <a:ext cx="1983192" cy="90000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4000" b="1" dirty="0">
              <a:solidFill>
                <a:schemeClr val="bg1"/>
              </a:solidFill>
            </a:endParaRP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E53636EF-779F-4A8F-AABE-F46FD85EBA7E}"/>
              </a:ext>
            </a:extLst>
          </p:cNvPr>
          <p:cNvSpPr/>
          <p:nvPr/>
        </p:nvSpPr>
        <p:spPr>
          <a:xfrm>
            <a:off x="4152137" y="5517955"/>
            <a:ext cx="1983192" cy="90000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4000" b="1" dirty="0">
              <a:solidFill>
                <a:schemeClr val="bg1"/>
              </a:solidFill>
            </a:endParaRP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20BD6B31-3AEE-4D74-874F-EB7C4B088BD5}"/>
              </a:ext>
            </a:extLst>
          </p:cNvPr>
          <p:cNvSpPr/>
          <p:nvPr/>
        </p:nvSpPr>
        <p:spPr>
          <a:xfrm>
            <a:off x="4152137" y="7041864"/>
            <a:ext cx="1983192" cy="90000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4000" b="1" dirty="0">
              <a:solidFill>
                <a:schemeClr val="bg1"/>
              </a:solidFill>
            </a:endParaRP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040ED10-D962-4F77-B4EA-7DE900EAE809}"/>
              </a:ext>
            </a:extLst>
          </p:cNvPr>
          <p:cNvSpPr/>
          <p:nvPr/>
        </p:nvSpPr>
        <p:spPr>
          <a:xfrm>
            <a:off x="4152137" y="8565773"/>
            <a:ext cx="1983192" cy="90000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4000" b="1" dirty="0">
              <a:solidFill>
                <a:schemeClr val="bg1"/>
              </a:solidFill>
            </a:endParaRP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4D63248B-8366-4515-8ACF-8CD7216B6236}"/>
              </a:ext>
            </a:extLst>
          </p:cNvPr>
          <p:cNvSpPr/>
          <p:nvPr/>
        </p:nvSpPr>
        <p:spPr>
          <a:xfrm>
            <a:off x="4152137" y="10089683"/>
            <a:ext cx="1983192" cy="90000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4000" b="1" dirty="0">
              <a:solidFill>
                <a:schemeClr val="bg1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6097B4C7-F3F3-46AA-891A-DB6C9068EA46}"/>
              </a:ext>
            </a:extLst>
          </p:cNvPr>
          <p:cNvSpPr/>
          <p:nvPr/>
        </p:nvSpPr>
        <p:spPr>
          <a:xfrm>
            <a:off x="13701270" y="5755671"/>
            <a:ext cx="7403691" cy="339940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4800" b="1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Cohete: ARIANE 5</a:t>
            </a:r>
          </a:p>
          <a:p>
            <a:r>
              <a:rPr lang="es-MX" sz="4800" b="1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Peso: XX kg</a:t>
            </a:r>
          </a:p>
          <a:p>
            <a:r>
              <a:rPr lang="es-MX" sz="4800" b="1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Velocidad inicial:</a:t>
            </a:r>
          </a:p>
          <a:p>
            <a:r>
              <a:rPr lang="es-MX" sz="4800" b="1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Altura:</a:t>
            </a:r>
          </a:p>
          <a:p>
            <a:r>
              <a:rPr lang="es-MX" sz="4800" b="1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</a:rPr>
              <a:t>País:</a:t>
            </a: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8AD87B2D-3879-4721-9ACE-CB9C1BD907AE}"/>
              </a:ext>
            </a:extLst>
          </p:cNvPr>
          <p:cNvSpPr/>
          <p:nvPr/>
        </p:nvSpPr>
        <p:spPr>
          <a:xfrm>
            <a:off x="6887934" y="5607955"/>
            <a:ext cx="4608405" cy="720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4000" b="1" dirty="0">
                <a:solidFill>
                  <a:schemeClr val="tx1"/>
                </a:solidFill>
              </a:rPr>
              <a:t>Valor 1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3EDDFC17-B0F2-4E85-8FA8-E1746E66768C}"/>
              </a:ext>
            </a:extLst>
          </p:cNvPr>
          <p:cNvSpPr/>
          <p:nvPr/>
        </p:nvSpPr>
        <p:spPr>
          <a:xfrm>
            <a:off x="6887934" y="7131864"/>
            <a:ext cx="4608405" cy="720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4000" b="1" dirty="0">
                <a:solidFill>
                  <a:schemeClr val="tx1"/>
                </a:solidFill>
              </a:rPr>
              <a:t>Valor 1</a:t>
            </a: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FFA47D02-C9BA-4802-B3D4-F1594BD59727}"/>
              </a:ext>
            </a:extLst>
          </p:cNvPr>
          <p:cNvSpPr/>
          <p:nvPr/>
        </p:nvSpPr>
        <p:spPr>
          <a:xfrm>
            <a:off x="6887934" y="8655773"/>
            <a:ext cx="4608405" cy="720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4000" b="1" dirty="0">
                <a:solidFill>
                  <a:schemeClr val="tx1"/>
                </a:solidFill>
              </a:rPr>
              <a:t>Valor 1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3A3FBFE6-5EB9-4ACA-A116-9ADD8A450C07}"/>
              </a:ext>
            </a:extLst>
          </p:cNvPr>
          <p:cNvSpPr/>
          <p:nvPr/>
        </p:nvSpPr>
        <p:spPr>
          <a:xfrm>
            <a:off x="6887934" y="10226331"/>
            <a:ext cx="4608405" cy="720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4000" b="1" dirty="0">
                <a:solidFill>
                  <a:schemeClr val="tx1"/>
                </a:solidFill>
              </a:rPr>
              <a:t>Valor 1</a:t>
            </a:r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3802D59B-33F0-469B-B604-DFA730EE59DB}"/>
              </a:ext>
            </a:extLst>
          </p:cNvPr>
          <p:cNvSpPr/>
          <p:nvPr/>
        </p:nvSpPr>
        <p:spPr>
          <a:xfrm>
            <a:off x="15438106" y="10539683"/>
            <a:ext cx="4608405" cy="1141874"/>
          </a:xfrm>
          <a:prstGeom prst="roundRect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6000" b="1" dirty="0"/>
              <a:t>Despegue</a:t>
            </a:r>
          </a:p>
        </p:txBody>
      </p:sp>
      <p:pic>
        <p:nvPicPr>
          <p:cNvPr id="25" name="Picture 4" descr="Diseño PNG Y SVG De Ilustración De Cohete Espacial Para Camisetas">
            <a:extLst>
              <a:ext uri="{FF2B5EF4-FFF2-40B4-BE49-F238E27FC236}">
                <a16:creationId xmlns:a16="http://schemas.microsoft.com/office/drawing/2014/main" id="{E16FC854-A9AE-418E-94E1-62DC3B35B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11622" y="729602"/>
            <a:ext cx="11376705" cy="11376705"/>
          </a:xfrm>
          <a:prstGeom prst="rect">
            <a:avLst/>
          </a:prstGeom>
          <a:noFill/>
          <a:ln w="381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13D5CDB0-7EB2-4755-8BB6-AC5F19F3C710}"/>
              </a:ext>
            </a:extLst>
          </p:cNvPr>
          <p:cNvSpPr/>
          <p:nvPr/>
        </p:nvSpPr>
        <p:spPr>
          <a:xfrm>
            <a:off x="7040334" y="4236446"/>
            <a:ext cx="4608405" cy="720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4000" b="1" dirty="0">
                <a:solidFill>
                  <a:schemeClr val="tx1"/>
                </a:solidFill>
              </a:rPr>
              <a:t>Valor 1</a:t>
            </a:r>
          </a:p>
        </p:txBody>
      </p:sp>
    </p:spTree>
    <p:extLst>
      <p:ext uri="{BB962C8B-B14F-4D97-AF65-F5344CB8AC3E}">
        <p14:creationId xmlns:p14="http://schemas.microsoft.com/office/powerpoint/2010/main" val="3974169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7B086FE8-4B55-4129-A90C-B9FF4F33DC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75"/>
          <a:stretch/>
        </p:blipFill>
        <p:spPr>
          <a:xfrm>
            <a:off x="0" y="-1"/>
            <a:ext cx="25199975" cy="14400213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05DC3D9F-18EC-4725-B468-07676DEEAD0A}"/>
              </a:ext>
            </a:extLst>
          </p:cNvPr>
          <p:cNvSpPr/>
          <p:nvPr/>
        </p:nvSpPr>
        <p:spPr>
          <a:xfrm>
            <a:off x="0" y="0"/>
            <a:ext cx="25199975" cy="14400213"/>
          </a:xfrm>
          <a:prstGeom prst="rect">
            <a:avLst/>
          </a:prstGeom>
          <a:solidFill>
            <a:srgbClr val="0D0D0D">
              <a:alpha val="32000"/>
            </a:srgbClr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9981DC2C-347B-4B51-A0D1-4FC46299BDA1}"/>
              </a:ext>
            </a:extLst>
          </p:cNvPr>
          <p:cNvSpPr/>
          <p:nvPr/>
        </p:nvSpPr>
        <p:spPr>
          <a:xfrm>
            <a:off x="15868347" y="10864840"/>
            <a:ext cx="5176377" cy="214044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961" b="1" u="sng" dirty="0"/>
              <a:t>Créditos</a:t>
            </a:r>
          </a:p>
        </p:txBody>
      </p:sp>
    </p:spTree>
    <p:extLst>
      <p:ext uri="{BB962C8B-B14F-4D97-AF65-F5344CB8AC3E}">
        <p14:creationId xmlns:p14="http://schemas.microsoft.com/office/powerpoint/2010/main" val="740394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Humo saliend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FC9B83D1-D49B-4A82-A9FB-412F001EA8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59"/>
          <a:stretch/>
        </p:blipFill>
        <p:spPr>
          <a:xfrm>
            <a:off x="0" y="-15274"/>
            <a:ext cx="25206492" cy="14415487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5D4577A-F632-4C92-968E-36079AF477D9}"/>
              </a:ext>
            </a:extLst>
          </p:cNvPr>
          <p:cNvSpPr/>
          <p:nvPr/>
        </p:nvSpPr>
        <p:spPr>
          <a:xfrm>
            <a:off x="0" y="0"/>
            <a:ext cx="25199975" cy="14400213"/>
          </a:xfrm>
          <a:prstGeom prst="rect">
            <a:avLst/>
          </a:prstGeom>
          <a:solidFill>
            <a:srgbClr val="0D0D0D">
              <a:alpha val="85000"/>
            </a:srgbClr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1986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n 32" descr="Avión parado en medio de campo&#10;&#10;Descripción generada automáticamente">
            <a:extLst>
              <a:ext uri="{FF2B5EF4-FFF2-40B4-BE49-F238E27FC236}">
                <a16:creationId xmlns:a16="http://schemas.microsoft.com/office/drawing/2014/main" id="{7F61F2A3-DF13-4DCE-88D6-5BD9E213DB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84"/>
          <a:stretch/>
        </p:blipFill>
        <p:spPr>
          <a:xfrm>
            <a:off x="0" y="0"/>
            <a:ext cx="25199976" cy="14400213"/>
          </a:xfrm>
          <a:prstGeom prst="rect">
            <a:avLst/>
          </a:prstGeom>
        </p:spPr>
      </p:pic>
      <p:sp>
        <p:nvSpPr>
          <p:cNvPr id="32" name="Rectángulo 31">
            <a:extLst>
              <a:ext uri="{FF2B5EF4-FFF2-40B4-BE49-F238E27FC236}">
                <a16:creationId xmlns:a16="http://schemas.microsoft.com/office/drawing/2014/main" id="{3969F85C-ED46-444C-A007-16E60AD78ACF}"/>
              </a:ext>
            </a:extLst>
          </p:cNvPr>
          <p:cNvSpPr/>
          <p:nvPr/>
        </p:nvSpPr>
        <p:spPr>
          <a:xfrm>
            <a:off x="0" y="0"/>
            <a:ext cx="25199975" cy="14400213"/>
          </a:xfrm>
          <a:prstGeom prst="rect">
            <a:avLst/>
          </a:prstGeom>
          <a:solidFill>
            <a:srgbClr val="0D0D0D">
              <a:alpha val="85000"/>
            </a:srgbClr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10500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Humo saliendo de las nubes&#10;&#10;Descripción generada automáticamente con confianza media">
            <a:extLst>
              <a:ext uri="{FF2B5EF4-FFF2-40B4-BE49-F238E27FC236}">
                <a16:creationId xmlns:a16="http://schemas.microsoft.com/office/drawing/2014/main" id="{4F5FB457-13FA-422A-8A8B-2648C82918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2" b="9532"/>
          <a:stretch/>
        </p:blipFill>
        <p:spPr>
          <a:xfrm>
            <a:off x="-1" y="-1"/>
            <a:ext cx="25199974" cy="14400214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939D5CC5-3A7F-4EE0-9262-EFF7F7EDE2C2}"/>
              </a:ext>
            </a:extLst>
          </p:cNvPr>
          <p:cNvSpPr/>
          <p:nvPr/>
        </p:nvSpPr>
        <p:spPr>
          <a:xfrm>
            <a:off x="-1" y="-1"/>
            <a:ext cx="25199975" cy="14400213"/>
          </a:xfrm>
          <a:prstGeom prst="rect">
            <a:avLst/>
          </a:prstGeom>
          <a:solidFill>
            <a:srgbClr val="0D0D0D">
              <a:alpha val="85000"/>
            </a:srgbClr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5678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</TotalTime>
  <Words>104</Words>
  <Application>Microsoft Office PowerPoint</Application>
  <PresentationFormat>Personalizado</PresentationFormat>
  <Paragraphs>42</Paragraphs>
  <Slides>8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Consolas</vt:lpstr>
      <vt:lpstr>Verdana</vt:lpstr>
      <vt:lpstr>Verdana Pro SemiBold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AIDEE BARRERA HERNANDEZ</dc:creator>
  <cp:lastModifiedBy>AIDEE BARRERA HERNANDEZ</cp:lastModifiedBy>
  <cp:revision>5</cp:revision>
  <dcterms:created xsi:type="dcterms:W3CDTF">2023-07-05T18:44:53Z</dcterms:created>
  <dcterms:modified xsi:type="dcterms:W3CDTF">2023-07-05T23:22:24Z</dcterms:modified>
</cp:coreProperties>
</file>

<file path=docProps/thumbnail.jpeg>
</file>